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26" r:id="rId2"/>
    <p:sldId id="257" r:id="rId3"/>
    <p:sldId id="333" r:id="rId4"/>
    <p:sldId id="259" r:id="rId5"/>
    <p:sldId id="260" r:id="rId6"/>
    <p:sldId id="263" r:id="rId7"/>
    <p:sldId id="264" r:id="rId8"/>
    <p:sldId id="265" r:id="rId9"/>
    <p:sldId id="327" r:id="rId10"/>
    <p:sldId id="267" r:id="rId11"/>
    <p:sldId id="268" r:id="rId12"/>
    <p:sldId id="269" r:id="rId13"/>
    <p:sldId id="270" r:id="rId14"/>
    <p:sldId id="272" r:id="rId15"/>
    <p:sldId id="275" r:id="rId16"/>
    <p:sldId id="273" r:id="rId17"/>
    <p:sldId id="274" r:id="rId18"/>
    <p:sldId id="276" r:id="rId19"/>
    <p:sldId id="277" r:id="rId20"/>
    <p:sldId id="328" r:id="rId21"/>
    <p:sldId id="279" r:id="rId22"/>
    <p:sldId id="280" r:id="rId23"/>
    <p:sldId id="281" r:id="rId24"/>
    <p:sldId id="282" r:id="rId25"/>
    <p:sldId id="283" r:id="rId26"/>
    <p:sldId id="329" r:id="rId27"/>
    <p:sldId id="284" r:id="rId28"/>
    <p:sldId id="285" r:id="rId29"/>
    <p:sldId id="287" r:id="rId30"/>
    <p:sldId id="286" r:id="rId31"/>
    <p:sldId id="288" r:id="rId32"/>
    <p:sldId id="293" r:id="rId33"/>
    <p:sldId id="290" r:id="rId34"/>
    <p:sldId id="294" r:id="rId35"/>
    <p:sldId id="289" r:id="rId36"/>
    <p:sldId id="330" r:id="rId37"/>
    <p:sldId id="291" r:id="rId38"/>
    <p:sldId id="292" r:id="rId39"/>
    <p:sldId id="295" r:id="rId40"/>
    <p:sldId id="297" r:id="rId41"/>
    <p:sldId id="298" r:id="rId42"/>
    <p:sldId id="299" r:id="rId43"/>
    <p:sldId id="300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31" r:id="rId52"/>
    <p:sldId id="310" r:id="rId53"/>
    <p:sldId id="312" r:id="rId54"/>
    <p:sldId id="313" r:id="rId55"/>
    <p:sldId id="315" r:id="rId56"/>
    <p:sldId id="318" r:id="rId57"/>
    <p:sldId id="319" r:id="rId58"/>
    <p:sldId id="296" r:id="rId59"/>
    <p:sldId id="322" r:id="rId60"/>
    <p:sldId id="323" r:id="rId61"/>
    <p:sldId id="324" r:id="rId62"/>
    <p:sldId id="332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4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52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5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8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949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特拉维斯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28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诺甘农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魔法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卡兹格罗斯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塑形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戈尔甘耐斯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闪电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艾欧娜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生命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阿格拉玛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萨格拉斯副官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阿曼瑟尔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万神殿领袖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01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73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556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混乱之治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357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6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865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60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68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00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73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88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001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血精灵缓解魔瘾的一种方式就是从活的魔法生物身上吸取魔瘾，参看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血精灵部分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30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84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12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05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伯瓦尔・弗塔根公爵和卡特拉娜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普瑞斯托女伯爵摄政，保护安度因・乌瑞恩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657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24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50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24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689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达索汉、阿比迪斯、伊森利恩建立血色十字军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62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989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57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4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巨魔作为艾泽拉斯的古老种族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32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183" y="827963"/>
            <a:ext cx="10515600" cy="752475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" y="854653"/>
            <a:ext cx="711203" cy="65649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flipH="1">
            <a:off x="919017" y="749441"/>
            <a:ext cx="4433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200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|</a:t>
            </a:r>
            <a:endParaRPr lang="zh-CN" altLang="en-US" sz="4800" b="1" kern="1200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31" y="241442"/>
            <a:ext cx="7607300" cy="43307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371836" y="4572143"/>
            <a:ext cx="7925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Jarvis Jiang   |  </a:t>
            </a:r>
            <a:r>
              <a:rPr lang="zh-CN" altLang="en-US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无线应用中心</a:t>
            </a:r>
          </a:p>
        </p:txBody>
      </p:sp>
    </p:spTree>
    <p:extLst>
      <p:ext uri="{BB962C8B-B14F-4D97-AF65-F5344CB8AC3E}">
        <p14:creationId xmlns:p14="http://schemas.microsoft.com/office/powerpoint/2010/main" val="38186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514600"/>
            <a:ext cx="918203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上层精灵操控永恒之井的魔法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萨格拉斯发现艾泽拉斯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萨格拉斯诱惑艾萨拉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燃烧军团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洛克斯希加、罗宁、克拉苏斯被传送到一万年前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71011"/>
            <a:ext cx="498301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守护巨龙参战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恶魔之魂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耐萨里奥叛变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598822"/>
            <a:ext cx="544021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布洛克斯击退萨格拉斯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玛法里奥夺得恶魔之魂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关闭永恒之井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世界分裂</a:t>
            </a:r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海加尔山和世界之树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1864895"/>
            <a:ext cx="7593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伊利丹偷取永恒之井井水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暗夜精灵迁徙到海加尔山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红龙女王种下世界之树诺达希尔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暗夜精灵永生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翡翠梦境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伊利丹被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囚禁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放弃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魔法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学习自然法术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萨特之战与巨狼德鲁伊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74374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萨特进攻暗夜精灵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巨狼德鲁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塞纳里奥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议会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翡翠梦境与梦魇之王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34916"/>
            <a:ext cx="6486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涅扎斯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哈维斯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梦魇之王</a:t>
            </a:r>
          </a:p>
        </p:txBody>
      </p:sp>
      <p:pic>
        <p:nvPicPr>
          <p:cNvPr id="4098" name="Picture 2" descr="http://img1.gamersky.com/image2015/08/20150703djy_1/gamersky_01small_02_2015814123267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81" y="1879434"/>
            <a:ext cx="4452519" cy="449704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上层精灵被放逐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743201"/>
            <a:ext cx="5837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上层精灵偷偷使用魔法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达斯雷玛・逐日者</a:t>
            </a:r>
            <a:endParaRPr lang="en-US" altLang="ja-JP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玛法里奥放逐上层精灵</a:t>
            </a:r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009274"/>
            <a:ext cx="5728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上层精灵东渡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提瑞斯法林地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上古之神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永歌森林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建立奎尔萨拉斯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自称高等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成立银月议会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矮人与侏儒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1900989"/>
            <a:ext cx="7641996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土灵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机器人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血肉诅咒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卡兹莫丹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铁炉堡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三锤之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须矮人、蛮锤矮人、黑铁矮人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流沙之战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34127"/>
            <a:ext cx="619820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其拉虫人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范达尔・鹿盔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失去儿子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青铜龙参战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序章：泰坦造物</a:t>
            </a:r>
          </a:p>
        </p:txBody>
      </p:sp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第二章：魔兽争霸</a:t>
            </a:r>
          </a:p>
        </p:txBody>
      </p:sp>
    </p:spTree>
    <p:extLst>
      <p:ext uri="{BB962C8B-B14F-4D97-AF65-F5344CB8AC3E}">
        <p14:creationId xmlns:p14="http://schemas.microsoft.com/office/powerpoint/2010/main" val="2157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阿拉索王国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89183" y="2695074"/>
            <a:ext cx="6799785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维库人进化成人类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成立人类王国阿拉索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国王：</a:t>
            </a: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索拉丁・托尔贝恩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达拉然与人类七国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2" y="1840832"/>
            <a:ext cx="79066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人类与高等精灵共同进攻巨魔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高等精灵教授人类魔法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人类魔法师建立达拉然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成立法师议会肯瑞托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阿拉索帝国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分裂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吉尔尼斯、奥特兰克、库尔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提拉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洛丹伦、激流堡</a:t>
            </a:r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、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暴风城、达拉然</a:t>
            </a:r>
            <a:endParaRPr lang="zh-CN" altLang="en-US" sz="32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最后的守护者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01780"/>
            <a:ext cx="6715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提瑞斯法议会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艾格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文打败萨格拉斯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埃兰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</a:t>
            </a:r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燃烧军团第二次入侵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6041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萨格拉斯诱惑艾瑞达人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阿克蒙德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德莱尼与兽人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358189"/>
            <a:ext cx="88331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维纶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带领人民逃往德拉诺，自称德莱尼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诺土著：兽人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基尔加丹蛊惑古尔丹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人喝下玛洛诺斯之血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人屠杀德莱尼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第三章：黑暗之门</a:t>
            </a:r>
          </a:p>
        </p:txBody>
      </p:sp>
      <p:pic>
        <p:nvPicPr>
          <p:cNvPr id="5122" name="Picture 2" descr="http://tv04.tgbusdata.cn/v2/thumb/jpg/RUY5RSw1ODAsMTAwLDQsMywxLC0xLDAscms1MA==/u/wow.tgbus.com/UploadFiles_2396/201507/2015070423361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8" y="1002626"/>
            <a:ext cx="5524500" cy="57531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8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开启黑暗之门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839452"/>
            <a:ext cx="7281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麦迪文和古尔丹开启黑暗之门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杜隆坦遭灭门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人进入艾泽拉斯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黑暗之潮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兽人进攻暴风城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迦罗娜刺杀莱恩・乌瑞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恩</a:t>
            </a:r>
            <a:endParaRPr lang="en-US" altLang="ja-JP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死亡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骑士登场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龙喉兽人控制红龙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王国相继沦陷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洛丹伦联盟成立</a:t>
            </a:r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麦迪文之死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89183" y="2249905"/>
            <a:ext cx="6041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卡德加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安度因・洛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endParaRPr lang="en-US" altLang="ja-JP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萨格拉斯灵魂被打回星际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6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4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古尔丹之死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古尔丹进入萨格拉斯之墓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古尔丹被恶魔杀死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1026" name="Picture 2" descr="http://img2.178.com/wow/201411/209400860559/2094017491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22" y="326034"/>
            <a:ext cx="6248400" cy="62484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黑石塔之役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60417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人撤退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萨战死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图拉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杨指挥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人退回黑暗之门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兽人集中营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6146" name="Picture 2" descr="“魔兽世界 黑石塔 电影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83" y="5112227"/>
            <a:ext cx="2905125" cy="15716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暗影水晶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用圣光净化水晶并打造成灰烬使者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德拉诺的毁灭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057400"/>
            <a:ext cx="60417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耐奥祖重返艾泽拉斯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暴风城五勇士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图拉杨、奥蕾利亚・风行者，库兰德・蛮锤、卡德加、达纳斯・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托尔贝恩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毁掉黑暗之门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诺大爆炸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先知麦迪文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艾格文复活了麦迪文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泰瑞纳斯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米奈希尔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兽人大逃亡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兽人逃往卡利姆多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头人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凯恩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血蹄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暗矛巨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沃金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8644" y="2851483"/>
            <a:ext cx="8121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第四章：巫妖王的崛起</a:t>
            </a:r>
          </a:p>
        </p:txBody>
      </p:sp>
    </p:spTree>
    <p:extLst>
      <p:ext uri="{BB962C8B-B14F-4D97-AF65-F5344CB8AC3E}">
        <p14:creationId xmlns:p14="http://schemas.microsoft.com/office/powerpoint/2010/main" val="1223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耐奥祖与巫妖王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基尔加丹创造了巫妖王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寒冰王座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天灾大军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克尔苏加德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肯瑞托法师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诅咒教派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散播瘟疫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阿尔萨斯的堕落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杀死克尔苏加德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净化斯坦索姆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梅尔甘尼斯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诺森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霜之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哀伤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lvl="1"/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穆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拉丁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铜须、萨萨里安、泰瑞纳斯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8194" name="Picture 2" descr="http://img.tuwandata.com/v2/thumb/all/NTdjMSw2MDAsMTAwLDQsMywxLC0xLDEs/u/www.tuwan.com/uploads/allimg/1412/18/748_141218181533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483" y="2294375"/>
            <a:ext cx="2400300" cy="33718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奎尔萨拉斯和洛丹伦的</a:t>
            </a:r>
            <a:r>
              <a:rPr lang="zh-CN" altLang="en-US" dirty="0" smtClean="0"/>
              <a:t>陷落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复活克尔苏加德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乌瑟尔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太阳井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女妖之王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达拉然的毁灭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麦迪文之书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安东尼达斯之死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召唤阿克蒙德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然毁灭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新部落的建立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到达卡利姆多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地狱咆哮喝下恶魔之血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塞纳留斯之死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萨尔打败战歌氏族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地狱咆哮与玛诺洛斯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玛洛洛斯之血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地狱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咆哮击杀玛洛洛斯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兽人的救赎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阿克蒙德进攻海加尔山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伊利丹重获自由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萨尔、吉安娜协助暗夜精灵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精灵炸死阿克蒙德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奥格瑞玛的建立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兽人定居杜隆塔尔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都城奥格瑞玛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塞拉</a:t>
            </a:r>
            <a:r>
              <a:rPr lang="zh-CN" altLang="en-US" dirty="0" smtClean="0"/>
              <a:t>摩之役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海军上将戴琳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普罗德摩尔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要消灭兽人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吉安娜帮助萨尔杀死父亲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人类与部落和平相处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伊利丹与玛维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基尔加丹诱惑伊利丹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消灭巫妖王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丹寻找萨格拉斯之墓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玛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维追捕伊利丹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血精灵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改名血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太阳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井被亡灵腐蚀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带领人民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缓解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“魔瘾”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跟随伊利丹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沙塔斯之战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凯尔萨斯进攻萨塔斯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部分血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精灵投降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多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占星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台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艾泽拉斯的新秩序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0842"/>
            <a:ext cx="2736000" cy="17993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88043" y="3911506"/>
            <a:ext cx="93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克苏恩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2" descr="http://i2.sinaimg.cn/gm/2013/0816/U10130P115DT201308161502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84" y="3910842"/>
            <a:ext cx="2780666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729810" y="3911506"/>
            <a:ext cx="125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尤格萨隆</a:t>
            </a:r>
            <a:endParaRPr lang="zh-CN" altLang="en-US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34" y="3910842"/>
            <a:ext cx="3515716" cy="180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文本框 9"/>
          <p:cNvSpPr txBox="1"/>
          <p:nvPr/>
        </p:nvSpPr>
        <p:spPr>
          <a:xfrm>
            <a:off x="0" y="5710842"/>
            <a:ext cx="79370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</a:t>
            </a:r>
            <a:r>
              <a:rPr lang="zh-CN" altLang="en-US" sz="32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</a:t>
            </a:r>
            <a:endParaRPr lang="en-US" altLang="zh-CN" sz="32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r>
              <a:rPr lang="zh-CN" altLang="en-US" sz="28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克苏恩、尤格萨隆、涅扎斯、亚</a:t>
            </a:r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煞极</a:t>
            </a:r>
          </a:p>
          <a:p>
            <a:endParaRPr lang="zh-CN" altLang="en-US" sz="32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  <p:pic>
        <p:nvPicPr>
          <p:cNvPr id="2052" name="Picture 4" descr="http://att.bbs.duowan.com/forum/201210/12/1834355vyhsdgsqesgd8dh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34" y="3910842"/>
            <a:ext cx="2906766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274219" y="21754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守护巨龙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9" y="827963"/>
            <a:ext cx="202248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84" y="827857"/>
            <a:ext cx="203392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3" y="879245"/>
            <a:ext cx="203392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51" y="827857"/>
            <a:ext cx="2022480" cy="288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80" y="879245"/>
            <a:ext cx="2039680" cy="2880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冰封王座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8267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阿尔萨斯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伊利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丹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对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决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新任巫妖王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第五章：魔兽世界</a:t>
            </a:r>
          </a:p>
        </p:txBody>
      </p:sp>
    </p:spTree>
    <p:extLst>
      <p:ext uri="{BB962C8B-B14F-4D97-AF65-F5344CB8AC3E}">
        <p14:creationId xmlns:p14="http://schemas.microsoft.com/office/powerpoint/2010/main" val="32333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联盟与部落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被绑架的国王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精神分裂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瓦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里安遭骗被绑架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奥卡兹岛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小国王：安度因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ja-JP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伯瓦尔・弗塔根</a:t>
            </a:r>
            <a:r>
              <a:rPr lang="ja-JP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公爵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和普瑞斯托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女伯爵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摄政摄政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16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营救温德索尔元帅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黑石兽人入侵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温德索尔元帅出战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被俘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进入黑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石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深渊营救元帅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温德索尔拆穿女伯爵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瓦王回归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10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脚男养成记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进攻熔火之心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奥妮克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西亚巢穴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黑翼之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巢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血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神哈卡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甲虫之墙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70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纳克萨玛斯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通灵塔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龙骨荒野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亡灵天灾入侵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725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灰烬</a:t>
            </a:r>
            <a:r>
              <a:rPr lang="zh-CN" altLang="en-US" dirty="0"/>
              <a:t>使者与莫格莱尼之死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89183" y="2021305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第一任灰烬使者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达索汉（巴纳扎尔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）被腐化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进攻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斯坦索姆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法尔班克斯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诺弑父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克尔苏加德复活莫格莱尼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41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血色十字军的建立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达索汉、阿比迪斯、伊森利恩建立血色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十字军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大指挥官：雷诺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大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检察官：怀特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·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迈恩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爱与家庭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泰兰・弗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丁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画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《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爱与家庭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》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伊森利恩打死泰兰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老佛爷杀死伊森利恩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提里奥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出山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09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吃饭睡觉打巨魔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赞达拉巨魔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1997243"/>
            <a:ext cx="5666873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祖达克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</a:t>
            </a: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冰霜巨魔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阿曼尼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森林巨魔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尔法拉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克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沙地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古拉巴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什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altLang="zh-CN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	——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丛林巨魔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莫格莱尼的救赎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89183" y="224990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达里安加入银色黎明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潜入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纳克萨玛斯杀掉死亡骑士莫格莱尼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莫格莱尼杀掉雷诺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达里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安自杀救赎莫格莱尼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45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攻打纳克萨玛斯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49905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银色黎明攻入纳克萨玛斯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脚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男又获胜了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76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658979"/>
            <a:ext cx="990393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上古之战三部曲</a:t>
            </a:r>
            <a:endParaRPr lang="en-US" altLang="zh-CN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国服官网：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http://www.wowchina.com/</a:t>
            </a:r>
          </a:p>
          <a:p>
            <a:pPr marL="685800" indent="-6858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知乎：</a:t>
            </a:r>
            <a:r>
              <a:rPr lang="en-US" altLang="zh-CN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http://www.zhihu.com/question/25157435</a:t>
            </a:r>
          </a:p>
        </p:txBody>
      </p:sp>
    </p:spTree>
    <p:extLst>
      <p:ext uri="{BB962C8B-B14F-4D97-AF65-F5344CB8AC3E}">
        <p14:creationId xmlns:p14="http://schemas.microsoft.com/office/powerpoint/2010/main" val="2367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42" y="1895223"/>
            <a:ext cx="5273042" cy="32956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57" y="1895223"/>
            <a:ext cx="2838451" cy="329565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>
            <a:off x="1189183" y="557723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安其拉</a:t>
            </a:r>
            <a:r>
              <a:rPr lang="en-US" altLang="zh-CN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双子皇帝</a:t>
            </a:r>
            <a:endParaRPr lang="en-US" altLang="zh-CN" sz="28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1392" y="5577237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艾卓</a:t>
            </a:r>
            <a:r>
              <a:rPr lang="en-US" altLang="zh-CN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尼鲁布</a:t>
            </a:r>
            <a:r>
              <a:rPr lang="en-US" altLang="zh-CN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国王</a:t>
            </a:r>
          </a:p>
        </p:txBody>
      </p:sp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89183" y="2206080"/>
            <a:ext cx="79307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祖先：黑暗巨魔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女王：艾萨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拉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贵族：上层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精灵</a:t>
            </a:r>
            <a:endParaRPr lang="en-US" altLang="zh-CN" sz="3600" b="1" dirty="0" smtClean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571500" indent="-571500" defTabSz="914354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36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名人榜：暴风兄弟、</a:t>
            </a:r>
            <a:r>
              <a:rPr lang="zh-CN" altLang="en-US" sz="36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泰兰德、玛维</a:t>
            </a:r>
            <a:endParaRPr lang="zh-CN" altLang="en-US" sz="36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074" name="Picture 2" descr="http://game.techbang.com/system/excerpt_images/11003/inpage/b197939efb88e76527d2387d951ec3bb.jpg?13179640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938" y="4437279"/>
            <a:ext cx="2399999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1.sinaimg.cn/gm/cr/2013/0827/168027123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88" y="3478959"/>
            <a:ext cx="2445320" cy="27583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9" y="2779293"/>
            <a:ext cx="6918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第一章：上古之战</a:t>
            </a:r>
          </a:p>
        </p:txBody>
      </p:sp>
    </p:spTree>
    <p:extLst>
      <p:ext uri="{BB962C8B-B14F-4D97-AF65-F5344CB8AC3E}">
        <p14:creationId xmlns:p14="http://schemas.microsoft.com/office/powerpoint/2010/main" val="13648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1576</Words>
  <Application>Microsoft Office PowerPoint</Application>
  <PresentationFormat>宽屏</PresentationFormat>
  <Paragraphs>403</Paragraphs>
  <Slides>62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ＭＳ Ｐゴシック</vt:lpstr>
      <vt:lpstr>华文新魏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萨格拉斯的背叛</vt:lpstr>
      <vt:lpstr>艾泽拉斯的新秩序</vt:lpstr>
      <vt:lpstr>吃饭睡觉打巨魔——赞达拉巨魔</vt:lpstr>
      <vt:lpstr>其拉虫人和尼鲁布虫人</vt:lpstr>
      <vt:lpstr>暗夜精灵</vt:lpstr>
      <vt:lpstr>PowerPoint 演示文稿</vt:lpstr>
      <vt:lpstr>永恒之井</vt:lpstr>
      <vt:lpstr>恶魔之魂</vt:lpstr>
      <vt:lpstr>天崩地裂</vt:lpstr>
      <vt:lpstr>海加尔山和世界之树</vt:lpstr>
      <vt:lpstr>萨特之战与巨狼德鲁伊</vt:lpstr>
      <vt:lpstr>翡翠梦境与梦魇之王</vt:lpstr>
      <vt:lpstr>上层精灵被放逐</vt:lpstr>
      <vt:lpstr>奎尔萨拉斯的建立</vt:lpstr>
      <vt:lpstr>矮人与侏儒</vt:lpstr>
      <vt:lpstr>流沙之战</vt:lpstr>
      <vt:lpstr>PowerPoint 演示文稿</vt:lpstr>
      <vt:lpstr>阿拉索王国</vt:lpstr>
      <vt:lpstr>达拉然与人类七国</vt:lpstr>
      <vt:lpstr>最后的守护者</vt:lpstr>
      <vt:lpstr>燃烧军团第二次入侵</vt:lpstr>
      <vt:lpstr>德莱尼与兽人</vt:lpstr>
      <vt:lpstr>PowerPoint 演示文稿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PowerPoint 演示文稿</vt:lpstr>
      <vt:lpstr>耐奥祖与巫妖王</vt:lpstr>
      <vt:lpstr>克尔苏加德</vt:lpstr>
      <vt:lpstr>阿尔萨斯的堕落</vt:lpstr>
      <vt:lpstr>奎尔萨拉斯和洛丹伦的陷落</vt:lpstr>
      <vt:lpstr>达拉然的毁灭</vt:lpstr>
      <vt:lpstr>新部落的建立</vt:lpstr>
      <vt:lpstr>地狱咆哮与玛诺洛斯</vt:lpstr>
      <vt:lpstr>阿克蒙德进攻海加尔山</vt:lpstr>
      <vt:lpstr>奥格瑞玛的建立</vt:lpstr>
      <vt:lpstr>塞拉摩之役</vt:lpstr>
      <vt:lpstr>伊利丹与玛维</vt:lpstr>
      <vt:lpstr>血精灵</vt:lpstr>
      <vt:lpstr>沙塔斯之战</vt:lpstr>
      <vt:lpstr>冰封王座</vt:lpstr>
      <vt:lpstr>PowerPoint 演示文稿</vt:lpstr>
      <vt:lpstr>联盟与部落</vt:lpstr>
      <vt:lpstr>被绑架的国王</vt:lpstr>
      <vt:lpstr>营救温德索尔元帅</vt:lpstr>
      <vt:lpstr>脚男养成记</vt:lpstr>
      <vt:lpstr>纳克萨玛斯</vt:lpstr>
      <vt:lpstr>灰烬使者与莫格莱尼之死</vt:lpstr>
      <vt:lpstr>血色十字军的建立</vt:lpstr>
      <vt:lpstr>爱与家庭</vt:lpstr>
      <vt:lpstr>莫格莱尼的救赎</vt:lpstr>
      <vt:lpstr>攻打纳克萨玛斯</vt:lpstr>
      <vt:lpstr>参考资料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 Jiang</cp:lastModifiedBy>
  <cp:revision>259</cp:revision>
  <dcterms:created xsi:type="dcterms:W3CDTF">2015-06-23T10:54:31Z</dcterms:created>
  <dcterms:modified xsi:type="dcterms:W3CDTF">2015-08-26T19:13:25Z</dcterms:modified>
</cp:coreProperties>
</file>